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Lst>
  <p:notesMasterIdLst>
    <p:notesMasterId r:id="rId12"/>
  </p:notesMasterIdLst>
  <p:sldIdLst>
    <p:sldId id="256" r:id="rId2"/>
    <p:sldId id="257" r:id="rId3"/>
    <p:sldId id="258" r:id="rId4"/>
    <p:sldId id="259" r:id="rId5"/>
    <p:sldId id="266" r:id="rId6"/>
    <p:sldId id="261" r:id="rId7"/>
    <p:sldId id="262" r:id="rId8"/>
    <p:sldId id="263" r:id="rId9"/>
    <p:sldId id="264" r:id="rId10"/>
    <p:sldId id="265" r:id="rId11"/>
  </p:sldIdLst>
  <p:sldSz cx="12192000" cy="6858000"/>
  <p:notesSz cx="6858000" cy="9144000"/>
  <p:embeddedFontLst>
    <p:embeddedFont>
      <p:font typeface="Open Sans" panose="020B0606030504020204" pitchFamily="34" charset="0"/>
      <p:regular r:id="rId13"/>
      <p:bold r:id="rId14"/>
      <p:italic r:id="rId15"/>
      <p:boldItalic r:id="rId16"/>
    </p:embeddedFont>
    <p:embeddedFont>
      <p:font typeface="Open Sans ExtraBold" panose="020B0906030804020204" pitchFamily="34" charset="0"/>
      <p:bold r:id="rId17"/>
      <p:italic r:id="rId18"/>
      <p:boldItalic r:id="rId19"/>
    </p:embeddedFont>
    <p:embeddedFont>
      <p:font typeface="Open Sans ExtraBold" panose="020B0906030804020204" pitchFamily="34" charset="0"/>
      <p:bold r:id="rId17"/>
      <p:italic r:id="rId18"/>
      <p:boldItalic r:id="rId19"/>
    </p:embeddedFont>
    <p:embeddedFont>
      <p:font typeface="Open Sans Semibold" panose="020B0706030804020204" pitchFamily="34" charset="0"/>
      <p:regular r:id="rId20"/>
      <p:bold r:id="rId21"/>
      <p:italic r:id="rId22"/>
      <p:boldItalic r:id="rId23"/>
    </p:embeddedFont>
    <p:embeddedFont>
      <p:font typeface="Open Sans Semibold" panose="020B0706030804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g7M1u6QmXpNgJBB0d6qdCJ3M41+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41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94649"/>
  </p:normalViewPr>
  <p:slideViewPr>
    <p:cSldViewPr snapToGrid="0" snapToObjects="1">
      <p:cViewPr varScale="1">
        <p:scale>
          <a:sx n="87" d="100"/>
          <a:sy n="87" d="100"/>
        </p:scale>
        <p:origin x="57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NL"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 name="Google Shape;7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 name="Google Shape;7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 name="Google Shape;8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 name="Google Shape;8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5</a:t>
            </a:fld>
            <a:endParaRPr/>
          </a:p>
        </p:txBody>
      </p:sp>
    </p:spTree>
    <p:extLst>
      <p:ext uri="{BB962C8B-B14F-4D97-AF65-F5344CB8AC3E}">
        <p14:creationId xmlns:p14="http://schemas.microsoft.com/office/powerpoint/2010/main" val="1596499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 name="Google Shape;10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bf51fe3fee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g2bf51fe3fe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Moderator Blauw">
  <p:cSld name="Moderator Blauw">
    <p:spTree>
      <p:nvGrpSpPr>
        <p:cNvPr id="1" name="Shape 15"/>
        <p:cNvGrpSpPr/>
        <p:nvPr/>
      </p:nvGrpSpPr>
      <p:grpSpPr>
        <a:xfrm>
          <a:off x="0" y="0"/>
          <a:ext cx="0" cy="0"/>
          <a:chOff x="0" y="0"/>
          <a:chExt cx="0" cy="0"/>
        </a:xfrm>
      </p:grpSpPr>
      <p:sp>
        <p:nvSpPr>
          <p:cNvPr id="16" name="Google Shape;16;p12"/>
          <p:cNvSpPr/>
          <p:nvPr/>
        </p:nvSpPr>
        <p:spPr>
          <a:xfrm>
            <a:off x="-2016" y="2375"/>
            <a:ext cx="10559952" cy="6853251"/>
          </a:xfrm>
          <a:prstGeom prst="rect">
            <a:avLst/>
          </a:prstGeom>
          <a:solidFill>
            <a:srgbClr val="233F92"/>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u="none" strike="noStrike" cap="none">
              <a:solidFill>
                <a:schemeClr val="dk1"/>
              </a:solidFill>
              <a:latin typeface="Open Sans Extrabold"/>
              <a:ea typeface="Open Sans Extrabold"/>
              <a:cs typeface="Open Sans Extrabold"/>
              <a:sym typeface="Open Sans ExtraBold"/>
            </a:endParaRPr>
          </a:p>
        </p:txBody>
      </p:sp>
      <p:sp>
        <p:nvSpPr>
          <p:cNvPr id="17" name="Google Shape;17;p12"/>
          <p:cNvSpPr txBox="1">
            <a:spLocks noGrp="1"/>
          </p:cNvSpPr>
          <p:nvPr>
            <p:ph type="body" idx="1"/>
          </p:nvPr>
        </p:nvSpPr>
        <p:spPr>
          <a:xfrm>
            <a:off x="1319041" y="1309138"/>
            <a:ext cx="8409137" cy="2420786"/>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0"/>
              </a:spcBef>
              <a:spcAft>
                <a:spcPts val="0"/>
              </a:spcAft>
              <a:buClr>
                <a:srgbClr val="FFFFFF"/>
              </a:buClr>
              <a:buSzPts val="6600"/>
              <a:buFont typeface="Arial"/>
              <a:buNone/>
              <a:defRPr sz="6600" b="1" i="0">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2"/>
          <p:cNvSpPr txBox="1">
            <a:spLocks noGrp="1"/>
          </p:cNvSpPr>
          <p:nvPr>
            <p:ph type="body" idx="2"/>
          </p:nvPr>
        </p:nvSpPr>
        <p:spPr>
          <a:xfrm>
            <a:off x="1319041" y="3732298"/>
            <a:ext cx="8409137" cy="91590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FFFFFF"/>
              </a:buClr>
              <a:buSzPts val="5500"/>
              <a:buNone/>
              <a:defRPr sz="5500" b="1" i="1">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 name="Google Shape;19;p12"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pic>
        <p:nvPicPr>
          <p:cNvPr id="20" name="Google Shape;20;p12" descr="A red and black pixelated letters&#10;&#10;Description automatically generated"/>
          <p:cNvPicPr preferRelativeResize="0"/>
          <p:nvPr/>
        </p:nvPicPr>
        <p:blipFill rotWithShape="1">
          <a:blip r:embed="rId3">
            <a:alphaModFix/>
          </a:blip>
          <a:srcRect/>
          <a:stretch/>
        </p:blipFill>
        <p:spPr>
          <a:xfrm>
            <a:off x="309032" y="5448300"/>
            <a:ext cx="4089400" cy="1409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2 foto rood">
  <p:cSld name="2 foto rood">
    <p:spTree>
      <p:nvGrpSpPr>
        <p:cNvPr id="1" name="Shape 62"/>
        <p:cNvGrpSpPr/>
        <p:nvPr/>
      </p:nvGrpSpPr>
      <p:grpSpPr>
        <a:xfrm>
          <a:off x="0" y="0"/>
          <a:ext cx="0" cy="0"/>
          <a:chOff x="0" y="0"/>
          <a:chExt cx="0" cy="0"/>
        </a:xfrm>
      </p:grpSpPr>
      <p:sp>
        <p:nvSpPr>
          <p:cNvPr id="63" name="Google Shape;63;p21"/>
          <p:cNvSpPr txBox="1">
            <a:spLocks noGrp="1"/>
          </p:cNvSpPr>
          <p:nvPr>
            <p:ph type="sldNum" idx="12"/>
          </p:nvPr>
        </p:nvSpPr>
        <p:spPr>
          <a:xfrm>
            <a:off x="6000750" y="6540500"/>
            <a:ext cx="184253" cy="1873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Open Sans"/>
                <a:ea typeface="Open Sans"/>
                <a:cs typeface="Open Sans"/>
                <a:sym typeface="Open Sans"/>
              </a:defRPr>
            </a:lvl1pPr>
            <a:lvl2pPr marL="0" lvl="1" indent="0" algn="r">
              <a:spcBef>
                <a:spcPts val="0"/>
              </a:spcBef>
              <a:buNone/>
              <a:defRPr sz="1200">
                <a:solidFill>
                  <a:srgbClr val="888888"/>
                </a:solidFill>
                <a:latin typeface="Open Sans"/>
                <a:ea typeface="Open Sans"/>
                <a:cs typeface="Open Sans"/>
                <a:sym typeface="Open Sans"/>
              </a:defRPr>
            </a:lvl2pPr>
            <a:lvl3pPr marL="0" lvl="2" indent="0" algn="r">
              <a:spcBef>
                <a:spcPts val="0"/>
              </a:spcBef>
              <a:buNone/>
              <a:defRPr sz="1200">
                <a:solidFill>
                  <a:srgbClr val="888888"/>
                </a:solidFill>
                <a:latin typeface="Open Sans"/>
                <a:ea typeface="Open Sans"/>
                <a:cs typeface="Open Sans"/>
                <a:sym typeface="Open Sans"/>
              </a:defRPr>
            </a:lvl3pPr>
            <a:lvl4pPr marL="0" lvl="3" indent="0" algn="r">
              <a:spcBef>
                <a:spcPts val="0"/>
              </a:spcBef>
              <a:buNone/>
              <a:defRPr sz="1200">
                <a:solidFill>
                  <a:srgbClr val="888888"/>
                </a:solidFill>
                <a:latin typeface="Open Sans"/>
                <a:ea typeface="Open Sans"/>
                <a:cs typeface="Open Sans"/>
                <a:sym typeface="Open Sans"/>
              </a:defRPr>
            </a:lvl4pPr>
            <a:lvl5pPr marL="0" lvl="4" indent="0" algn="r">
              <a:spcBef>
                <a:spcPts val="0"/>
              </a:spcBef>
              <a:buNone/>
              <a:defRPr sz="1200">
                <a:solidFill>
                  <a:srgbClr val="888888"/>
                </a:solidFill>
                <a:latin typeface="Open Sans"/>
                <a:ea typeface="Open Sans"/>
                <a:cs typeface="Open Sans"/>
                <a:sym typeface="Open Sans"/>
              </a:defRPr>
            </a:lvl5pPr>
            <a:lvl6pPr marL="0" lvl="5" indent="0" algn="r">
              <a:spcBef>
                <a:spcPts val="0"/>
              </a:spcBef>
              <a:buNone/>
              <a:defRPr sz="1200">
                <a:solidFill>
                  <a:srgbClr val="888888"/>
                </a:solidFill>
                <a:latin typeface="Open Sans"/>
                <a:ea typeface="Open Sans"/>
                <a:cs typeface="Open Sans"/>
                <a:sym typeface="Open Sans"/>
              </a:defRPr>
            </a:lvl6pPr>
            <a:lvl7pPr marL="0" lvl="6" indent="0" algn="r">
              <a:spcBef>
                <a:spcPts val="0"/>
              </a:spcBef>
              <a:buNone/>
              <a:defRPr sz="1200">
                <a:solidFill>
                  <a:srgbClr val="888888"/>
                </a:solidFill>
                <a:latin typeface="Open Sans"/>
                <a:ea typeface="Open Sans"/>
                <a:cs typeface="Open Sans"/>
                <a:sym typeface="Open Sans"/>
              </a:defRPr>
            </a:lvl7pPr>
            <a:lvl8pPr marL="0" lvl="7" indent="0" algn="r">
              <a:spcBef>
                <a:spcPts val="0"/>
              </a:spcBef>
              <a:buNone/>
              <a:defRPr sz="1200">
                <a:solidFill>
                  <a:srgbClr val="888888"/>
                </a:solidFill>
                <a:latin typeface="Open Sans"/>
                <a:ea typeface="Open Sans"/>
                <a:cs typeface="Open Sans"/>
                <a:sym typeface="Open Sans"/>
              </a:defRPr>
            </a:lvl8pPr>
            <a:lvl9pPr marL="0" lvl="8" indent="0" algn="r">
              <a:spcBef>
                <a:spcPts val="0"/>
              </a:spcBef>
              <a:buNone/>
              <a:defRPr sz="1200">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sp>
        <p:nvSpPr>
          <p:cNvPr id="64" name="Google Shape;64;p21"/>
          <p:cNvSpPr>
            <a:spLocks noGrp="1"/>
          </p:cNvSpPr>
          <p:nvPr>
            <p:ph type="pic" idx="2"/>
          </p:nvPr>
        </p:nvSpPr>
        <p:spPr>
          <a:xfrm>
            <a:off x="13258" y="-1"/>
            <a:ext cx="5048599" cy="6855619"/>
          </a:xfrm>
          <a:prstGeom prst="rect">
            <a:avLst/>
          </a:prstGeom>
          <a:noFill/>
          <a:ln>
            <a:noFill/>
          </a:ln>
        </p:spPr>
      </p:sp>
      <p:sp>
        <p:nvSpPr>
          <p:cNvPr id="65" name="Google Shape;65;p21"/>
          <p:cNvSpPr>
            <a:spLocks noGrp="1"/>
          </p:cNvSpPr>
          <p:nvPr>
            <p:ph type="pic" idx="3"/>
          </p:nvPr>
        </p:nvSpPr>
        <p:spPr>
          <a:xfrm>
            <a:off x="5193656" y="2381"/>
            <a:ext cx="5048599" cy="6855619"/>
          </a:xfrm>
          <a:prstGeom prst="rect">
            <a:avLst/>
          </a:prstGeom>
          <a:noFill/>
          <a:ln>
            <a:noFill/>
          </a:ln>
        </p:spPr>
      </p:sp>
      <p:pic>
        <p:nvPicPr>
          <p:cNvPr id="66" name="Google Shape;66;p21"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Background">
  <p:cSld name="Background">
    <p:spTree>
      <p:nvGrpSpPr>
        <p:cNvPr id="1" name="Shape 67"/>
        <p:cNvGrpSpPr/>
        <p:nvPr/>
      </p:nvGrpSpPr>
      <p:grpSpPr>
        <a:xfrm>
          <a:off x="0" y="0"/>
          <a:ext cx="0" cy="0"/>
          <a:chOff x="0" y="0"/>
          <a:chExt cx="0" cy="0"/>
        </a:xfrm>
      </p:grpSpPr>
      <p:pic>
        <p:nvPicPr>
          <p:cNvPr id="68" name="Google Shape;68;p22" descr="Background pattern&#10;&#10;Description automatically generated"/>
          <p:cNvPicPr preferRelativeResize="0"/>
          <p:nvPr/>
        </p:nvPicPr>
        <p:blipFill rotWithShape="1">
          <a:blip r:embed="rId2">
            <a:alphaModFix/>
          </a:blip>
          <a:srcRect b="1098"/>
          <a:stretch/>
        </p:blipFill>
        <p:spPr>
          <a:xfrm>
            <a:off x="0" y="-1"/>
            <a:ext cx="12192000" cy="685800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1_Background">
  <p:cSld name="1_Background">
    <p:spTree>
      <p:nvGrpSpPr>
        <p:cNvPr id="1" name="Shape 69"/>
        <p:cNvGrpSpPr/>
        <p:nvPr/>
      </p:nvGrpSpPr>
      <p:grpSpPr>
        <a:xfrm>
          <a:off x="0" y="0"/>
          <a:ext cx="0" cy="0"/>
          <a:chOff x="0" y="0"/>
          <a:chExt cx="0" cy="0"/>
        </a:xfrm>
      </p:grpSpPr>
      <p:pic>
        <p:nvPicPr>
          <p:cNvPr id="70" name="Google Shape;70;p23" descr="Shape, arrow&#10;&#10;Description automatically generated"/>
          <p:cNvPicPr preferRelativeResize="0"/>
          <p:nvPr/>
        </p:nvPicPr>
        <p:blipFill rotWithShape="1">
          <a:blip r:embed="rId2">
            <a:alphaModFix/>
          </a:blip>
          <a:srcRect/>
          <a:stretch/>
        </p:blipFill>
        <p:spPr>
          <a:xfrm>
            <a:off x="-1" y="0"/>
            <a:ext cx="12191999" cy="68580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Wit" type="tx">
  <p:cSld name="TITLE_AND_BODY">
    <p:spTree>
      <p:nvGrpSpPr>
        <p:cNvPr id="1" name="Shape 21"/>
        <p:cNvGrpSpPr/>
        <p:nvPr/>
      </p:nvGrpSpPr>
      <p:grpSpPr>
        <a:xfrm>
          <a:off x="0" y="0"/>
          <a:ext cx="0" cy="0"/>
          <a:chOff x="0" y="0"/>
          <a:chExt cx="0" cy="0"/>
        </a:xfrm>
      </p:grpSpPr>
      <p:pic>
        <p:nvPicPr>
          <p:cNvPr id="22" name="Google Shape;22;p13"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pic>
        <p:nvPicPr>
          <p:cNvPr id="23" name="Google Shape;23;p13" descr="A red and black pixelated letters&#10;&#10;Description automatically generated"/>
          <p:cNvPicPr preferRelativeResize="0"/>
          <p:nvPr/>
        </p:nvPicPr>
        <p:blipFill rotWithShape="1">
          <a:blip r:embed="rId3">
            <a:alphaModFix/>
          </a:blip>
          <a:srcRect b="32833"/>
          <a:stretch/>
        </p:blipFill>
        <p:spPr>
          <a:xfrm>
            <a:off x="71966" y="5911145"/>
            <a:ext cx="4089400" cy="94685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 foto rood">
  <p:cSld name="1 foto rood">
    <p:spTree>
      <p:nvGrpSpPr>
        <p:cNvPr id="1" name="Shape 24"/>
        <p:cNvGrpSpPr/>
        <p:nvPr/>
      </p:nvGrpSpPr>
      <p:grpSpPr>
        <a:xfrm>
          <a:off x="0" y="0"/>
          <a:ext cx="0" cy="0"/>
          <a:chOff x="0" y="0"/>
          <a:chExt cx="0" cy="0"/>
        </a:xfrm>
      </p:grpSpPr>
      <p:sp>
        <p:nvSpPr>
          <p:cNvPr id="25" name="Google Shape;25;p14"/>
          <p:cNvSpPr>
            <a:spLocks noGrp="1"/>
          </p:cNvSpPr>
          <p:nvPr>
            <p:ph type="pic" idx="2"/>
          </p:nvPr>
        </p:nvSpPr>
        <p:spPr>
          <a:xfrm>
            <a:off x="-2382" y="2381"/>
            <a:ext cx="10560318" cy="6855619"/>
          </a:xfrm>
          <a:prstGeom prst="rect">
            <a:avLst/>
          </a:prstGeom>
          <a:noFill/>
          <a:ln>
            <a:noFill/>
          </a:ln>
        </p:spPr>
      </p:sp>
      <p:sp>
        <p:nvSpPr>
          <p:cNvPr id="26" name="Google Shape;26;p14"/>
          <p:cNvSpPr txBox="1">
            <a:spLocks noGrp="1"/>
          </p:cNvSpPr>
          <p:nvPr>
            <p:ph type="sldNum" idx="12"/>
          </p:nvPr>
        </p:nvSpPr>
        <p:spPr>
          <a:xfrm>
            <a:off x="6000750" y="6540500"/>
            <a:ext cx="184253" cy="1873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Open Sans"/>
                <a:ea typeface="Open Sans"/>
                <a:cs typeface="Open Sans"/>
                <a:sym typeface="Open Sans"/>
              </a:defRPr>
            </a:lvl1pPr>
            <a:lvl2pPr marL="0" lvl="1" indent="0" algn="r">
              <a:spcBef>
                <a:spcPts val="0"/>
              </a:spcBef>
              <a:buNone/>
              <a:defRPr sz="1200">
                <a:solidFill>
                  <a:srgbClr val="888888"/>
                </a:solidFill>
                <a:latin typeface="Open Sans"/>
                <a:ea typeface="Open Sans"/>
                <a:cs typeface="Open Sans"/>
                <a:sym typeface="Open Sans"/>
              </a:defRPr>
            </a:lvl2pPr>
            <a:lvl3pPr marL="0" lvl="2" indent="0" algn="r">
              <a:spcBef>
                <a:spcPts val="0"/>
              </a:spcBef>
              <a:buNone/>
              <a:defRPr sz="1200">
                <a:solidFill>
                  <a:srgbClr val="888888"/>
                </a:solidFill>
                <a:latin typeface="Open Sans"/>
                <a:ea typeface="Open Sans"/>
                <a:cs typeface="Open Sans"/>
                <a:sym typeface="Open Sans"/>
              </a:defRPr>
            </a:lvl3pPr>
            <a:lvl4pPr marL="0" lvl="3" indent="0" algn="r">
              <a:spcBef>
                <a:spcPts val="0"/>
              </a:spcBef>
              <a:buNone/>
              <a:defRPr sz="1200">
                <a:solidFill>
                  <a:srgbClr val="888888"/>
                </a:solidFill>
                <a:latin typeface="Open Sans"/>
                <a:ea typeface="Open Sans"/>
                <a:cs typeface="Open Sans"/>
                <a:sym typeface="Open Sans"/>
              </a:defRPr>
            </a:lvl4pPr>
            <a:lvl5pPr marL="0" lvl="4" indent="0" algn="r">
              <a:spcBef>
                <a:spcPts val="0"/>
              </a:spcBef>
              <a:buNone/>
              <a:defRPr sz="1200">
                <a:solidFill>
                  <a:srgbClr val="888888"/>
                </a:solidFill>
                <a:latin typeface="Open Sans"/>
                <a:ea typeface="Open Sans"/>
                <a:cs typeface="Open Sans"/>
                <a:sym typeface="Open Sans"/>
              </a:defRPr>
            </a:lvl5pPr>
            <a:lvl6pPr marL="0" lvl="5" indent="0" algn="r">
              <a:spcBef>
                <a:spcPts val="0"/>
              </a:spcBef>
              <a:buNone/>
              <a:defRPr sz="1200">
                <a:solidFill>
                  <a:srgbClr val="888888"/>
                </a:solidFill>
                <a:latin typeface="Open Sans"/>
                <a:ea typeface="Open Sans"/>
                <a:cs typeface="Open Sans"/>
                <a:sym typeface="Open Sans"/>
              </a:defRPr>
            </a:lvl6pPr>
            <a:lvl7pPr marL="0" lvl="6" indent="0" algn="r">
              <a:spcBef>
                <a:spcPts val="0"/>
              </a:spcBef>
              <a:buNone/>
              <a:defRPr sz="1200">
                <a:solidFill>
                  <a:srgbClr val="888888"/>
                </a:solidFill>
                <a:latin typeface="Open Sans"/>
                <a:ea typeface="Open Sans"/>
                <a:cs typeface="Open Sans"/>
                <a:sym typeface="Open Sans"/>
              </a:defRPr>
            </a:lvl7pPr>
            <a:lvl8pPr marL="0" lvl="7" indent="0" algn="r">
              <a:spcBef>
                <a:spcPts val="0"/>
              </a:spcBef>
              <a:buNone/>
              <a:defRPr sz="1200">
                <a:solidFill>
                  <a:srgbClr val="888888"/>
                </a:solidFill>
                <a:latin typeface="Open Sans"/>
                <a:ea typeface="Open Sans"/>
                <a:cs typeface="Open Sans"/>
                <a:sym typeface="Open Sans"/>
              </a:defRPr>
            </a:lvl8pPr>
            <a:lvl9pPr marL="0" lvl="8" indent="0" algn="r">
              <a:spcBef>
                <a:spcPts val="0"/>
              </a:spcBef>
              <a:buNone/>
              <a:defRPr sz="1200">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pic>
        <p:nvPicPr>
          <p:cNvPr id="27" name="Google Shape;27;p14"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8"/>
        <p:cNvGrpSpPr/>
        <p:nvPr/>
      </p:nvGrpSpPr>
      <p:grpSpPr>
        <a:xfrm>
          <a:off x="0" y="0"/>
          <a:ext cx="0" cy="0"/>
          <a:chOff x="0" y="0"/>
          <a:chExt cx="0" cy="0"/>
        </a:xfrm>
      </p:grpSpPr>
      <p:sp>
        <p:nvSpPr>
          <p:cNvPr id="29" name="Google Shape;29;p1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Open Sans"/>
              <a:buNone/>
              <a:defRPr sz="6000">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Open Sans"/>
                <a:ea typeface="Open Sans"/>
                <a:cs typeface="Open Sans"/>
                <a:sym typeface="Open Sans"/>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1" name="Google Shape;31;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atin typeface="Open Sans"/>
                <a:ea typeface="Open Sans"/>
                <a:cs typeface="Open Sans"/>
                <a:sym typeface="Open San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atin typeface="Open Sans"/>
                <a:ea typeface="Open Sans"/>
                <a:cs typeface="Open Sans"/>
                <a:sym typeface="Open San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Open Sans"/>
                <a:ea typeface="Open Sans"/>
                <a:cs typeface="Open Sans"/>
                <a:sym typeface="Open Sans"/>
              </a:defRPr>
            </a:lvl1pPr>
            <a:lvl2pPr marL="0" lvl="1" indent="0" algn="r">
              <a:spcBef>
                <a:spcPts val="0"/>
              </a:spcBef>
              <a:buNone/>
              <a:defRPr sz="1200">
                <a:solidFill>
                  <a:srgbClr val="888888"/>
                </a:solidFill>
                <a:latin typeface="Open Sans"/>
                <a:ea typeface="Open Sans"/>
                <a:cs typeface="Open Sans"/>
                <a:sym typeface="Open Sans"/>
              </a:defRPr>
            </a:lvl2pPr>
            <a:lvl3pPr marL="0" lvl="2" indent="0" algn="r">
              <a:spcBef>
                <a:spcPts val="0"/>
              </a:spcBef>
              <a:buNone/>
              <a:defRPr sz="1200">
                <a:solidFill>
                  <a:srgbClr val="888888"/>
                </a:solidFill>
                <a:latin typeface="Open Sans"/>
                <a:ea typeface="Open Sans"/>
                <a:cs typeface="Open Sans"/>
                <a:sym typeface="Open Sans"/>
              </a:defRPr>
            </a:lvl3pPr>
            <a:lvl4pPr marL="0" lvl="3" indent="0" algn="r">
              <a:spcBef>
                <a:spcPts val="0"/>
              </a:spcBef>
              <a:buNone/>
              <a:defRPr sz="1200">
                <a:solidFill>
                  <a:srgbClr val="888888"/>
                </a:solidFill>
                <a:latin typeface="Open Sans"/>
                <a:ea typeface="Open Sans"/>
                <a:cs typeface="Open Sans"/>
                <a:sym typeface="Open Sans"/>
              </a:defRPr>
            </a:lvl4pPr>
            <a:lvl5pPr marL="0" lvl="4" indent="0" algn="r">
              <a:spcBef>
                <a:spcPts val="0"/>
              </a:spcBef>
              <a:buNone/>
              <a:defRPr sz="1200">
                <a:solidFill>
                  <a:srgbClr val="888888"/>
                </a:solidFill>
                <a:latin typeface="Open Sans"/>
                <a:ea typeface="Open Sans"/>
                <a:cs typeface="Open Sans"/>
                <a:sym typeface="Open Sans"/>
              </a:defRPr>
            </a:lvl5pPr>
            <a:lvl6pPr marL="0" lvl="5" indent="0" algn="r">
              <a:spcBef>
                <a:spcPts val="0"/>
              </a:spcBef>
              <a:buNone/>
              <a:defRPr sz="1200">
                <a:solidFill>
                  <a:srgbClr val="888888"/>
                </a:solidFill>
                <a:latin typeface="Open Sans"/>
                <a:ea typeface="Open Sans"/>
                <a:cs typeface="Open Sans"/>
                <a:sym typeface="Open Sans"/>
              </a:defRPr>
            </a:lvl6pPr>
            <a:lvl7pPr marL="0" lvl="6" indent="0" algn="r">
              <a:spcBef>
                <a:spcPts val="0"/>
              </a:spcBef>
              <a:buNone/>
              <a:defRPr sz="1200">
                <a:solidFill>
                  <a:srgbClr val="888888"/>
                </a:solidFill>
                <a:latin typeface="Open Sans"/>
                <a:ea typeface="Open Sans"/>
                <a:cs typeface="Open Sans"/>
                <a:sym typeface="Open Sans"/>
              </a:defRPr>
            </a:lvl7pPr>
            <a:lvl8pPr marL="0" lvl="7" indent="0" algn="r">
              <a:spcBef>
                <a:spcPts val="0"/>
              </a:spcBef>
              <a:buNone/>
              <a:defRPr sz="1200">
                <a:solidFill>
                  <a:srgbClr val="888888"/>
                </a:solidFill>
                <a:latin typeface="Open Sans"/>
                <a:ea typeface="Open Sans"/>
                <a:cs typeface="Open Sans"/>
                <a:sym typeface="Open Sans"/>
              </a:defRPr>
            </a:lvl8pPr>
            <a:lvl9pPr marL="0" lvl="8" indent="0" algn="r">
              <a:spcBef>
                <a:spcPts val="0"/>
              </a:spcBef>
              <a:buNone/>
              <a:defRPr sz="1200">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Moderator Rood">
  <p:cSld name="Moderator Rood">
    <p:spTree>
      <p:nvGrpSpPr>
        <p:cNvPr id="1" name="Shape 34"/>
        <p:cNvGrpSpPr/>
        <p:nvPr/>
      </p:nvGrpSpPr>
      <p:grpSpPr>
        <a:xfrm>
          <a:off x="0" y="0"/>
          <a:ext cx="0" cy="0"/>
          <a:chOff x="0" y="0"/>
          <a:chExt cx="0" cy="0"/>
        </a:xfrm>
      </p:grpSpPr>
      <p:sp>
        <p:nvSpPr>
          <p:cNvPr id="35" name="Google Shape;35;p16"/>
          <p:cNvSpPr/>
          <p:nvPr/>
        </p:nvSpPr>
        <p:spPr>
          <a:xfrm>
            <a:off x="-2016" y="2375"/>
            <a:ext cx="10559952" cy="6853251"/>
          </a:xfrm>
          <a:prstGeom prst="rect">
            <a:avLst/>
          </a:prstGeom>
          <a:solidFill>
            <a:srgbClr val="ED220D"/>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a:solidFill>
                <a:schemeClr val="dk1"/>
              </a:solidFill>
              <a:latin typeface="Open Sans Extrabold"/>
              <a:ea typeface="Open Sans Extrabold"/>
              <a:cs typeface="Open Sans Extrabold"/>
              <a:sym typeface="Open Sans ExtraBold"/>
            </a:endParaRPr>
          </a:p>
        </p:txBody>
      </p:sp>
      <p:sp>
        <p:nvSpPr>
          <p:cNvPr id="36" name="Google Shape;36;p16"/>
          <p:cNvSpPr txBox="1">
            <a:spLocks noGrp="1"/>
          </p:cNvSpPr>
          <p:nvPr>
            <p:ph type="sldNum" idx="12"/>
          </p:nvPr>
        </p:nvSpPr>
        <p:spPr>
          <a:xfrm>
            <a:off x="6000750" y="6540500"/>
            <a:ext cx="184253" cy="1873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Open Sans"/>
                <a:ea typeface="Open Sans"/>
                <a:cs typeface="Open Sans"/>
                <a:sym typeface="Open Sans"/>
              </a:defRPr>
            </a:lvl1pPr>
            <a:lvl2pPr marL="0" lvl="1" indent="0" algn="r">
              <a:spcBef>
                <a:spcPts val="0"/>
              </a:spcBef>
              <a:buNone/>
              <a:defRPr sz="1200">
                <a:solidFill>
                  <a:srgbClr val="888888"/>
                </a:solidFill>
                <a:latin typeface="Open Sans"/>
                <a:ea typeface="Open Sans"/>
                <a:cs typeface="Open Sans"/>
                <a:sym typeface="Open Sans"/>
              </a:defRPr>
            </a:lvl2pPr>
            <a:lvl3pPr marL="0" lvl="2" indent="0" algn="r">
              <a:spcBef>
                <a:spcPts val="0"/>
              </a:spcBef>
              <a:buNone/>
              <a:defRPr sz="1200">
                <a:solidFill>
                  <a:srgbClr val="888888"/>
                </a:solidFill>
                <a:latin typeface="Open Sans"/>
                <a:ea typeface="Open Sans"/>
                <a:cs typeface="Open Sans"/>
                <a:sym typeface="Open Sans"/>
              </a:defRPr>
            </a:lvl3pPr>
            <a:lvl4pPr marL="0" lvl="3" indent="0" algn="r">
              <a:spcBef>
                <a:spcPts val="0"/>
              </a:spcBef>
              <a:buNone/>
              <a:defRPr sz="1200">
                <a:solidFill>
                  <a:srgbClr val="888888"/>
                </a:solidFill>
                <a:latin typeface="Open Sans"/>
                <a:ea typeface="Open Sans"/>
                <a:cs typeface="Open Sans"/>
                <a:sym typeface="Open Sans"/>
              </a:defRPr>
            </a:lvl4pPr>
            <a:lvl5pPr marL="0" lvl="4" indent="0" algn="r">
              <a:spcBef>
                <a:spcPts val="0"/>
              </a:spcBef>
              <a:buNone/>
              <a:defRPr sz="1200">
                <a:solidFill>
                  <a:srgbClr val="888888"/>
                </a:solidFill>
                <a:latin typeface="Open Sans"/>
                <a:ea typeface="Open Sans"/>
                <a:cs typeface="Open Sans"/>
                <a:sym typeface="Open Sans"/>
              </a:defRPr>
            </a:lvl5pPr>
            <a:lvl6pPr marL="0" lvl="5" indent="0" algn="r">
              <a:spcBef>
                <a:spcPts val="0"/>
              </a:spcBef>
              <a:buNone/>
              <a:defRPr sz="1200">
                <a:solidFill>
                  <a:srgbClr val="888888"/>
                </a:solidFill>
                <a:latin typeface="Open Sans"/>
                <a:ea typeface="Open Sans"/>
                <a:cs typeface="Open Sans"/>
                <a:sym typeface="Open Sans"/>
              </a:defRPr>
            </a:lvl6pPr>
            <a:lvl7pPr marL="0" lvl="6" indent="0" algn="r">
              <a:spcBef>
                <a:spcPts val="0"/>
              </a:spcBef>
              <a:buNone/>
              <a:defRPr sz="1200">
                <a:solidFill>
                  <a:srgbClr val="888888"/>
                </a:solidFill>
                <a:latin typeface="Open Sans"/>
                <a:ea typeface="Open Sans"/>
                <a:cs typeface="Open Sans"/>
                <a:sym typeface="Open Sans"/>
              </a:defRPr>
            </a:lvl7pPr>
            <a:lvl8pPr marL="0" lvl="7" indent="0" algn="r">
              <a:spcBef>
                <a:spcPts val="0"/>
              </a:spcBef>
              <a:buNone/>
              <a:defRPr sz="1200">
                <a:solidFill>
                  <a:srgbClr val="888888"/>
                </a:solidFill>
                <a:latin typeface="Open Sans"/>
                <a:ea typeface="Open Sans"/>
                <a:cs typeface="Open Sans"/>
                <a:sym typeface="Open Sans"/>
              </a:defRPr>
            </a:lvl8pPr>
            <a:lvl9pPr marL="0" lvl="8" indent="0" algn="r">
              <a:spcBef>
                <a:spcPts val="0"/>
              </a:spcBef>
              <a:buNone/>
              <a:defRPr sz="1200">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sp>
        <p:nvSpPr>
          <p:cNvPr id="37" name="Google Shape;37;p16"/>
          <p:cNvSpPr txBox="1">
            <a:spLocks noGrp="1"/>
          </p:cNvSpPr>
          <p:nvPr>
            <p:ph type="body" idx="1"/>
          </p:nvPr>
        </p:nvSpPr>
        <p:spPr>
          <a:xfrm>
            <a:off x="1319041" y="1309138"/>
            <a:ext cx="8409137" cy="2420786"/>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0"/>
              </a:spcBef>
              <a:spcAft>
                <a:spcPts val="0"/>
              </a:spcAft>
              <a:buClr>
                <a:srgbClr val="FFFFFF"/>
              </a:buClr>
              <a:buSzPts val="6600"/>
              <a:buFont typeface="Arial"/>
              <a:buNone/>
              <a:defRPr sz="6600" b="1" i="0">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6"/>
          <p:cNvSpPr txBox="1">
            <a:spLocks noGrp="1"/>
          </p:cNvSpPr>
          <p:nvPr>
            <p:ph type="body" idx="2"/>
          </p:nvPr>
        </p:nvSpPr>
        <p:spPr>
          <a:xfrm>
            <a:off x="1319041" y="3732298"/>
            <a:ext cx="8409137" cy="91590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FFFFFF"/>
              </a:buClr>
              <a:buSzPts val="5500"/>
              <a:buNone/>
              <a:defRPr sz="5500" b="1" i="1">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16"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el tekst Blauw">
  <p:cSld name="Titel tekst Blauw">
    <p:spTree>
      <p:nvGrpSpPr>
        <p:cNvPr id="1" name="Shape 40"/>
        <p:cNvGrpSpPr/>
        <p:nvPr/>
      </p:nvGrpSpPr>
      <p:grpSpPr>
        <a:xfrm>
          <a:off x="0" y="0"/>
          <a:ext cx="0" cy="0"/>
          <a:chOff x="0" y="0"/>
          <a:chExt cx="0" cy="0"/>
        </a:xfrm>
      </p:grpSpPr>
      <p:sp>
        <p:nvSpPr>
          <p:cNvPr id="41" name="Google Shape;41;p17"/>
          <p:cNvSpPr/>
          <p:nvPr/>
        </p:nvSpPr>
        <p:spPr>
          <a:xfrm>
            <a:off x="0" y="4749"/>
            <a:ext cx="10557936" cy="6853251"/>
          </a:xfrm>
          <a:prstGeom prst="rect">
            <a:avLst/>
          </a:prstGeom>
          <a:solidFill>
            <a:srgbClr val="233F92"/>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a:solidFill>
                <a:schemeClr val="dk1"/>
              </a:solidFill>
              <a:latin typeface="Open Sans Extrabold"/>
              <a:ea typeface="Open Sans Extrabold"/>
              <a:cs typeface="Open Sans Extrabold"/>
              <a:sym typeface="Open Sans ExtraBold"/>
            </a:endParaRPr>
          </a:p>
        </p:txBody>
      </p:sp>
      <p:sp>
        <p:nvSpPr>
          <p:cNvPr id="42" name="Google Shape;42;p17"/>
          <p:cNvSpPr txBox="1"/>
          <p:nvPr/>
        </p:nvSpPr>
        <p:spPr>
          <a:xfrm>
            <a:off x="1255541" y="1295327"/>
            <a:ext cx="609981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4800" b="1">
              <a:solidFill>
                <a:schemeClr val="lt1"/>
              </a:solidFill>
              <a:latin typeface="Open Sans Extrabold"/>
              <a:ea typeface="Open Sans Extrabold"/>
              <a:cs typeface="Open Sans Extrabold"/>
              <a:sym typeface="Open Sans ExtraBold"/>
            </a:endParaRPr>
          </a:p>
        </p:txBody>
      </p:sp>
      <p:sp>
        <p:nvSpPr>
          <p:cNvPr id="43" name="Google Shape;43;p17"/>
          <p:cNvSpPr txBox="1"/>
          <p:nvPr/>
        </p:nvSpPr>
        <p:spPr>
          <a:xfrm>
            <a:off x="1319041" y="2361606"/>
            <a:ext cx="7983710" cy="4153494"/>
          </a:xfrm>
          <a:prstGeom prst="rect">
            <a:avLst/>
          </a:prstGeom>
          <a:noFill/>
          <a:ln>
            <a:noFill/>
          </a:ln>
        </p:spPr>
        <p:txBody>
          <a:bodyPr spcFirstLastPara="1" wrap="square" lIns="25400" tIns="25400" rIns="25400" bIns="25400" anchor="t" anchorCtr="0">
            <a:noAutofit/>
          </a:bodyPr>
          <a:lstStyle/>
          <a:p>
            <a:pPr marL="457200" marR="0" lvl="0" indent="-285369" algn="l" rtl="0">
              <a:lnSpc>
                <a:spcPct val="90000"/>
              </a:lnSpc>
              <a:spcBef>
                <a:spcPts val="0"/>
              </a:spcBef>
              <a:spcAft>
                <a:spcPts val="0"/>
              </a:spcAft>
              <a:buClr>
                <a:srgbClr val="000000"/>
              </a:buClr>
              <a:buSzPts val="2706"/>
              <a:buFont typeface="Calibri"/>
              <a:buNone/>
            </a:pPr>
            <a:endParaRPr sz="2200" b="1" i="0" u="none" strike="noStrike" cap="none">
              <a:solidFill>
                <a:schemeClr val="lt1"/>
              </a:solidFill>
              <a:latin typeface="Open Sans Semibold"/>
              <a:ea typeface="Open Sans Semibold"/>
              <a:cs typeface="Open Sans Semibold"/>
              <a:sym typeface="Open Sans SemiBold"/>
            </a:endParaRPr>
          </a:p>
        </p:txBody>
      </p:sp>
      <p:sp>
        <p:nvSpPr>
          <p:cNvPr id="44" name="Google Shape;44;p17"/>
          <p:cNvSpPr txBox="1">
            <a:spLocks noGrp="1"/>
          </p:cNvSpPr>
          <p:nvPr>
            <p:ph type="body" idx="1"/>
          </p:nvPr>
        </p:nvSpPr>
        <p:spPr>
          <a:xfrm>
            <a:off x="1319041" y="1309137"/>
            <a:ext cx="8409137" cy="1052469"/>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FFFFFF"/>
              </a:buClr>
              <a:buSzPts val="5400"/>
              <a:buNone/>
              <a:defRPr sz="5400" b="1" i="0">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7"/>
          <p:cNvSpPr txBox="1">
            <a:spLocks noGrp="1"/>
          </p:cNvSpPr>
          <p:nvPr>
            <p:ph type="body" idx="2"/>
          </p:nvPr>
        </p:nvSpPr>
        <p:spPr>
          <a:xfrm>
            <a:off x="1319041" y="2613223"/>
            <a:ext cx="8409137" cy="390187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FFFFFF"/>
              </a:buClr>
              <a:buSzPts val="2400"/>
              <a:buFont typeface="Calibri"/>
              <a:buNone/>
              <a:defRPr sz="2400" b="1" i="0">
                <a:solidFill>
                  <a:srgbClr val="FFFFFF"/>
                </a:solidFill>
                <a:latin typeface="Open Sans Semibold"/>
                <a:ea typeface="Open Sans Semibold"/>
                <a:cs typeface="Open Sans Semibold"/>
                <a:sym typeface="Open Sans Semi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6" name="Google Shape;46;p17"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el tekst  Rood">
  <p:cSld name="Titel tekst  Rood">
    <p:spTree>
      <p:nvGrpSpPr>
        <p:cNvPr id="1" name="Shape 47"/>
        <p:cNvGrpSpPr/>
        <p:nvPr/>
      </p:nvGrpSpPr>
      <p:grpSpPr>
        <a:xfrm>
          <a:off x="0" y="0"/>
          <a:ext cx="0" cy="0"/>
          <a:chOff x="0" y="0"/>
          <a:chExt cx="0" cy="0"/>
        </a:xfrm>
      </p:grpSpPr>
      <p:sp>
        <p:nvSpPr>
          <p:cNvPr id="48" name="Google Shape;48;p18"/>
          <p:cNvSpPr/>
          <p:nvPr/>
        </p:nvSpPr>
        <p:spPr>
          <a:xfrm>
            <a:off x="-2016" y="2375"/>
            <a:ext cx="10559952" cy="6853251"/>
          </a:xfrm>
          <a:prstGeom prst="rect">
            <a:avLst/>
          </a:prstGeom>
          <a:solidFill>
            <a:srgbClr val="ED220D"/>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a:solidFill>
                <a:srgbClr val="EE210D"/>
              </a:solidFill>
              <a:latin typeface="Open Sans Extrabold"/>
              <a:ea typeface="Open Sans Extrabold"/>
              <a:cs typeface="Open Sans Extrabold"/>
              <a:sym typeface="Open Sans ExtraBold"/>
            </a:endParaRPr>
          </a:p>
        </p:txBody>
      </p:sp>
      <p:sp>
        <p:nvSpPr>
          <p:cNvPr id="49" name="Google Shape;49;p18"/>
          <p:cNvSpPr txBox="1">
            <a:spLocks noGrp="1"/>
          </p:cNvSpPr>
          <p:nvPr>
            <p:ph type="sldNum" idx="12"/>
          </p:nvPr>
        </p:nvSpPr>
        <p:spPr>
          <a:xfrm>
            <a:off x="6000750" y="6540500"/>
            <a:ext cx="184253" cy="1873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888888"/>
                </a:solidFill>
                <a:latin typeface="Open Sans"/>
                <a:ea typeface="Open Sans"/>
                <a:cs typeface="Open Sans"/>
                <a:sym typeface="Open Sans"/>
              </a:defRPr>
            </a:lvl1pPr>
            <a:lvl2pPr marL="0" lvl="1" indent="0" algn="r">
              <a:spcBef>
                <a:spcPts val="0"/>
              </a:spcBef>
              <a:buNone/>
              <a:defRPr sz="1200">
                <a:solidFill>
                  <a:srgbClr val="888888"/>
                </a:solidFill>
                <a:latin typeface="Open Sans"/>
                <a:ea typeface="Open Sans"/>
                <a:cs typeface="Open Sans"/>
                <a:sym typeface="Open Sans"/>
              </a:defRPr>
            </a:lvl2pPr>
            <a:lvl3pPr marL="0" lvl="2" indent="0" algn="r">
              <a:spcBef>
                <a:spcPts val="0"/>
              </a:spcBef>
              <a:buNone/>
              <a:defRPr sz="1200">
                <a:solidFill>
                  <a:srgbClr val="888888"/>
                </a:solidFill>
                <a:latin typeface="Open Sans"/>
                <a:ea typeface="Open Sans"/>
                <a:cs typeface="Open Sans"/>
                <a:sym typeface="Open Sans"/>
              </a:defRPr>
            </a:lvl3pPr>
            <a:lvl4pPr marL="0" lvl="3" indent="0" algn="r">
              <a:spcBef>
                <a:spcPts val="0"/>
              </a:spcBef>
              <a:buNone/>
              <a:defRPr sz="1200">
                <a:solidFill>
                  <a:srgbClr val="888888"/>
                </a:solidFill>
                <a:latin typeface="Open Sans"/>
                <a:ea typeface="Open Sans"/>
                <a:cs typeface="Open Sans"/>
                <a:sym typeface="Open Sans"/>
              </a:defRPr>
            </a:lvl4pPr>
            <a:lvl5pPr marL="0" lvl="4" indent="0" algn="r">
              <a:spcBef>
                <a:spcPts val="0"/>
              </a:spcBef>
              <a:buNone/>
              <a:defRPr sz="1200">
                <a:solidFill>
                  <a:srgbClr val="888888"/>
                </a:solidFill>
                <a:latin typeface="Open Sans"/>
                <a:ea typeface="Open Sans"/>
                <a:cs typeface="Open Sans"/>
                <a:sym typeface="Open Sans"/>
              </a:defRPr>
            </a:lvl5pPr>
            <a:lvl6pPr marL="0" lvl="5" indent="0" algn="r">
              <a:spcBef>
                <a:spcPts val="0"/>
              </a:spcBef>
              <a:buNone/>
              <a:defRPr sz="1200">
                <a:solidFill>
                  <a:srgbClr val="888888"/>
                </a:solidFill>
                <a:latin typeface="Open Sans"/>
                <a:ea typeface="Open Sans"/>
                <a:cs typeface="Open Sans"/>
                <a:sym typeface="Open Sans"/>
              </a:defRPr>
            </a:lvl6pPr>
            <a:lvl7pPr marL="0" lvl="6" indent="0" algn="r">
              <a:spcBef>
                <a:spcPts val="0"/>
              </a:spcBef>
              <a:buNone/>
              <a:defRPr sz="1200">
                <a:solidFill>
                  <a:srgbClr val="888888"/>
                </a:solidFill>
                <a:latin typeface="Open Sans"/>
                <a:ea typeface="Open Sans"/>
                <a:cs typeface="Open Sans"/>
                <a:sym typeface="Open Sans"/>
              </a:defRPr>
            </a:lvl7pPr>
            <a:lvl8pPr marL="0" lvl="7" indent="0" algn="r">
              <a:spcBef>
                <a:spcPts val="0"/>
              </a:spcBef>
              <a:buNone/>
              <a:defRPr sz="1200">
                <a:solidFill>
                  <a:srgbClr val="888888"/>
                </a:solidFill>
                <a:latin typeface="Open Sans"/>
                <a:ea typeface="Open Sans"/>
                <a:cs typeface="Open Sans"/>
                <a:sym typeface="Open Sans"/>
              </a:defRPr>
            </a:lvl8pPr>
            <a:lvl9pPr marL="0" lvl="8" indent="0" algn="r">
              <a:spcBef>
                <a:spcPts val="0"/>
              </a:spcBef>
              <a:buNone/>
              <a:defRPr sz="1200">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sp>
        <p:nvSpPr>
          <p:cNvPr id="50" name="Google Shape;50;p18"/>
          <p:cNvSpPr txBox="1">
            <a:spLocks noGrp="1"/>
          </p:cNvSpPr>
          <p:nvPr>
            <p:ph type="body" idx="1"/>
          </p:nvPr>
        </p:nvSpPr>
        <p:spPr>
          <a:xfrm>
            <a:off x="1319041" y="1309137"/>
            <a:ext cx="8409137" cy="1052469"/>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FFFFFF"/>
              </a:buClr>
              <a:buSzPts val="5400"/>
              <a:buNone/>
              <a:defRPr sz="5400" b="1" i="0">
                <a:solidFill>
                  <a:srgbClr val="FFFFFF"/>
                </a:solidFill>
                <a:latin typeface="Open Sans Extrabold"/>
                <a:ea typeface="Open Sans Extrabold"/>
                <a:cs typeface="Open Sans Extrabold"/>
                <a:sym typeface="Open Sans Extra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2"/>
          </p:nvPr>
        </p:nvSpPr>
        <p:spPr>
          <a:xfrm>
            <a:off x="1319041" y="2613223"/>
            <a:ext cx="8409137" cy="3901877"/>
          </a:xfrm>
          <a:prstGeom prst="rect">
            <a:avLst/>
          </a:prstGeom>
          <a:noFill/>
          <a:ln>
            <a:noFill/>
          </a:ln>
        </p:spPr>
        <p:txBody>
          <a:bodyPr spcFirstLastPara="1" wrap="square" lIns="91425" tIns="45700" rIns="91425" bIns="45700" anchor="t" anchorCtr="0">
            <a:noAutofit/>
          </a:bodyPr>
          <a:lstStyle>
            <a:lvl1pPr marL="457200" marR="0" lvl="0" indent="-228600" algn="l">
              <a:lnSpc>
                <a:spcPct val="100000"/>
              </a:lnSpc>
              <a:spcBef>
                <a:spcPts val="1200"/>
              </a:spcBef>
              <a:spcAft>
                <a:spcPts val="0"/>
              </a:spcAft>
              <a:buClr>
                <a:srgbClr val="FFFFFF"/>
              </a:buClr>
              <a:buSzPts val="2400"/>
              <a:buFont typeface="Calibri"/>
              <a:buNone/>
              <a:defRPr sz="2400" b="1" i="0">
                <a:solidFill>
                  <a:srgbClr val="FFFFFF"/>
                </a:solidFill>
                <a:latin typeface="Open Sans Semibold"/>
                <a:ea typeface="Open Sans Semibold"/>
                <a:cs typeface="Open Sans Semibold"/>
                <a:sym typeface="Open Sans SemiBold"/>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2" name="Google Shape;52;p18"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uw">
  <p:cSld name="Blauw">
    <p:spTree>
      <p:nvGrpSpPr>
        <p:cNvPr id="1" name="Shape 53"/>
        <p:cNvGrpSpPr/>
        <p:nvPr/>
      </p:nvGrpSpPr>
      <p:grpSpPr>
        <a:xfrm>
          <a:off x="0" y="0"/>
          <a:ext cx="0" cy="0"/>
          <a:chOff x="0" y="0"/>
          <a:chExt cx="0" cy="0"/>
        </a:xfrm>
      </p:grpSpPr>
      <p:sp>
        <p:nvSpPr>
          <p:cNvPr id="54" name="Google Shape;54;p19"/>
          <p:cNvSpPr/>
          <p:nvPr/>
        </p:nvSpPr>
        <p:spPr>
          <a:xfrm>
            <a:off x="0" y="4749"/>
            <a:ext cx="10557936" cy="6853251"/>
          </a:xfrm>
          <a:prstGeom prst="rect">
            <a:avLst/>
          </a:prstGeom>
          <a:solidFill>
            <a:srgbClr val="233F92"/>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a:solidFill>
                <a:schemeClr val="dk1"/>
              </a:solidFill>
              <a:latin typeface="Open Sans Extrabold"/>
              <a:ea typeface="Open Sans Extrabold"/>
              <a:cs typeface="Open Sans Extrabold"/>
              <a:sym typeface="Open Sans ExtraBold"/>
            </a:endParaRPr>
          </a:p>
        </p:txBody>
      </p:sp>
      <p:sp>
        <p:nvSpPr>
          <p:cNvPr id="55" name="Google Shape;55;p19"/>
          <p:cNvSpPr txBox="1"/>
          <p:nvPr/>
        </p:nvSpPr>
        <p:spPr>
          <a:xfrm>
            <a:off x="1319041" y="2361606"/>
            <a:ext cx="7983710" cy="4153494"/>
          </a:xfrm>
          <a:prstGeom prst="rect">
            <a:avLst/>
          </a:prstGeom>
          <a:noFill/>
          <a:ln>
            <a:noFill/>
          </a:ln>
        </p:spPr>
        <p:txBody>
          <a:bodyPr spcFirstLastPara="1" wrap="square" lIns="25400" tIns="25400" rIns="25400" bIns="25400" anchor="t" anchorCtr="0">
            <a:noAutofit/>
          </a:bodyPr>
          <a:lstStyle/>
          <a:p>
            <a:pPr marL="457200" marR="0" lvl="0" indent="-285369" algn="l" rtl="0">
              <a:lnSpc>
                <a:spcPct val="90000"/>
              </a:lnSpc>
              <a:spcBef>
                <a:spcPts val="0"/>
              </a:spcBef>
              <a:spcAft>
                <a:spcPts val="0"/>
              </a:spcAft>
              <a:buClr>
                <a:srgbClr val="000000"/>
              </a:buClr>
              <a:buSzPts val="2706"/>
              <a:buFont typeface="Calibri"/>
              <a:buNone/>
            </a:pPr>
            <a:endParaRPr sz="2200" b="1" i="0" u="none" strike="noStrike" cap="none">
              <a:solidFill>
                <a:schemeClr val="lt1"/>
              </a:solidFill>
              <a:latin typeface="Open Sans Semibold"/>
              <a:ea typeface="Open Sans Semibold"/>
              <a:cs typeface="Open Sans Semibold"/>
              <a:sym typeface="Open Sans SemiBold"/>
            </a:endParaRPr>
          </a:p>
        </p:txBody>
      </p:sp>
      <p:pic>
        <p:nvPicPr>
          <p:cNvPr id="56" name="Google Shape;56;p19"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Rood">
  <p:cSld name="Rood">
    <p:spTree>
      <p:nvGrpSpPr>
        <p:cNvPr id="1" name="Shape 57"/>
        <p:cNvGrpSpPr/>
        <p:nvPr/>
      </p:nvGrpSpPr>
      <p:grpSpPr>
        <a:xfrm>
          <a:off x="0" y="0"/>
          <a:ext cx="0" cy="0"/>
          <a:chOff x="0" y="0"/>
          <a:chExt cx="0" cy="0"/>
        </a:xfrm>
      </p:grpSpPr>
      <p:sp>
        <p:nvSpPr>
          <p:cNvPr id="58" name="Google Shape;58;p20"/>
          <p:cNvSpPr/>
          <p:nvPr/>
        </p:nvSpPr>
        <p:spPr>
          <a:xfrm>
            <a:off x="0" y="4749"/>
            <a:ext cx="10557936" cy="6853251"/>
          </a:xfrm>
          <a:prstGeom prst="rect">
            <a:avLst/>
          </a:prstGeom>
          <a:solidFill>
            <a:srgbClr val="EE210D"/>
          </a:solidFill>
          <a:ln>
            <a:noFill/>
          </a:ln>
        </p:spPr>
        <p:txBody>
          <a:bodyPr spcFirstLastPara="1" wrap="square" lIns="25400" tIns="25400" rIns="25400" bIns="25400" anchor="ctr" anchorCtr="0">
            <a:noAutofit/>
          </a:bodyPr>
          <a:lstStyle/>
          <a:p>
            <a:pPr marL="0" marR="0" lvl="0" indent="0" algn="l" rtl="0">
              <a:spcBef>
                <a:spcPts val="0"/>
              </a:spcBef>
              <a:spcAft>
                <a:spcPts val="0"/>
              </a:spcAft>
              <a:buNone/>
            </a:pPr>
            <a:endParaRPr sz="1600" b="1" i="0">
              <a:solidFill>
                <a:srgbClr val="EE210D"/>
              </a:solidFill>
              <a:latin typeface="Open Sans Extrabold"/>
              <a:ea typeface="Open Sans Extrabold"/>
              <a:cs typeface="Open Sans Extrabold"/>
              <a:sym typeface="Open Sans ExtraBold"/>
            </a:endParaRPr>
          </a:p>
        </p:txBody>
      </p:sp>
      <p:sp>
        <p:nvSpPr>
          <p:cNvPr id="59" name="Google Shape;59;p20"/>
          <p:cNvSpPr txBox="1"/>
          <p:nvPr/>
        </p:nvSpPr>
        <p:spPr>
          <a:xfrm>
            <a:off x="1255541" y="1295327"/>
            <a:ext cx="6099810"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4800" b="1">
              <a:solidFill>
                <a:schemeClr val="lt1"/>
              </a:solidFill>
              <a:latin typeface="Open Sans Extrabold"/>
              <a:ea typeface="Open Sans Extrabold"/>
              <a:cs typeface="Open Sans Extrabold"/>
              <a:sym typeface="Open Sans ExtraBold"/>
            </a:endParaRPr>
          </a:p>
        </p:txBody>
      </p:sp>
      <p:sp>
        <p:nvSpPr>
          <p:cNvPr id="60" name="Google Shape;60;p20"/>
          <p:cNvSpPr txBox="1"/>
          <p:nvPr/>
        </p:nvSpPr>
        <p:spPr>
          <a:xfrm>
            <a:off x="1319041" y="2361606"/>
            <a:ext cx="7983710" cy="4153494"/>
          </a:xfrm>
          <a:prstGeom prst="rect">
            <a:avLst/>
          </a:prstGeom>
          <a:noFill/>
          <a:ln>
            <a:noFill/>
          </a:ln>
        </p:spPr>
        <p:txBody>
          <a:bodyPr spcFirstLastPara="1" wrap="square" lIns="25400" tIns="25400" rIns="25400" bIns="25400" anchor="t" anchorCtr="0">
            <a:noAutofit/>
          </a:bodyPr>
          <a:lstStyle/>
          <a:p>
            <a:pPr marL="457200" marR="0" lvl="0" indent="-285369" algn="l" rtl="0">
              <a:lnSpc>
                <a:spcPct val="90000"/>
              </a:lnSpc>
              <a:spcBef>
                <a:spcPts val="0"/>
              </a:spcBef>
              <a:spcAft>
                <a:spcPts val="0"/>
              </a:spcAft>
              <a:buClr>
                <a:srgbClr val="000000"/>
              </a:buClr>
              <a:buSzPts val="2706"/>
              <a:buFont typeface="Calibri"/>
              <a:buNone/>
            </a:pPr>
            <a:endParaRPr sz="2200" b="1" i="0" u="none" strike="noStrike" cap="none">
              <a:solidFill>
                <a:schemeClr val="lt1"/>
              </a:solidFill>
              <a:latin typeface="Open Sans Semibold"/>
              <a:ea typeface="Open Sans Semibold"/>
              <a:cs typeface="Open Sans Semibold"/>
              <a:sym typeface="Open Sans SemiBold"/>
            </a:endParaRPr>
          </a:p>
        </p:txBody>
      </p:sp>
      <p:pic>
        <p:nvPicPr>
          <p:cNvPr id="61" name="Google Shape;61;p20" descr="A red and black number on a black background&#10;&#10;Description automatically generated"/>
          <p:cNvPicPr preferRelativeResize="0"/>
          <p:nvPr/>
        </p:nvPicPr>
        <p:blipFill rotWithShape="1">
          <a:blip r:embed="rId2">
            <a:alphaModFix/>
          </a:blip>
          <a:srcRect/>
          <a:stretch/>
        </p:blipFill>
        <p:spPr>
          <a:xfrm>
            <a:off x="10557936" y="0"/>
            <a:ext cx="1629833" cy="68580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Open Sans"/>
              <a:buNone/>
              <a:defRPr sz="4400" b="0" i="0" u="none" strike="noStrike" cap="none">
                <a:solidFill>
                  <a:schemeClr val="dk1"/>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pen Sans"/>
                <a:ea typeface="Open Sans"/>
                <a:cs typeface="Open Sans"/>
                <a:sym typeface="Open Sa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pen Sans"/>
                <a:ea typeface="Open Sans"/>
                <a:cs typeface="Open Sans"/>
                <a:sym typeface="Open San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pen Sans"/>
                <a:ea typeface="Open Sans"/>
                <a:cs typeface="Open Sans"/>
                <a:sym typeface="Open Sans"/>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Open Sans"/>
                <a:ea typeface="Open Sans"/>
                <a:cs typeface="Open Sans"/>
                <a:sym typeface="Open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Open Sans"/>
                <a:ea typeface="Open Sans"/>
                <a:cs typeface="Open Sans"/>
                <a:sym typeface="Open Sa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Open Sans"/>
                <a:ea typeface="Open Sans"/>
                <a:cs typeface="Open Sans"/>
                <a:sym typeface="Open Sans"/>
              </a:defRPr>
            </a:lvl1pPr>
            <a:lvl2pPr marL="0" marR="0" lvl="1" indent="0" algn="r" rtl="0">
              <a:spcBef>
                <a:spcPts val="0"/>
              </a:spcBef>
              <a:buNone/>
              <a:defRPr sz="1200" b="0" i="0" u="none" strike="noStrike" cap="none">
                <a:solidFill>
                  <a:srgbClr val="888888"/>
                </a:solidFill>
                <a:latin typeface="Open Sans"/>
                <a:ea typeface="Open Sans"/>
                <a:cs typeface="Open Sans"/>
                <a:sym typeface="Open Sans"/>
              </a:defRPr>
            </a:lvl2pPr>
            <a:lvl3pPr marL="0" marR="0" lvl="2" indent="0" algn="r" rtl="0">
              <a:spcBef>
                <a:spcPts val="0"/>
              </a:spcBef>
              <a:buNone/>
              <a:defRPr sz="1200" b="0" i="0" u="none" strike="noStrike" cap="none">
                <a:solidFill>
                  <a:srgbClr val="888888"/>
                </a:solidFill>
                <a:latin typeface="Open Sans"/>
                <a:ea typeface="Open Sans"/>
                <a:cs typeface="Open Sans"/>
                <a:sym typeface="Open Sans"/>
              </a:defRPr>
            </a:lvl3pPr>
            <a:lvl4pPr marL="0" marR="0" lvl="3" indent="0" algn="r" rtl="0">
              <a:spcBef>
                <a:spcPts val="0"/>
              </a:spcBef>
              <a:buNone/>
              <a:defRPr sz="1200" b="0" i="0" u="none" strike="noStrike" cap="none">
                <a:solidFill>
                  <a:srgbClr val="888888"/>
                </a:solidFill>
                <a:latin typeface="Open Sans"/>
                <a:ea typeface="Open Sans"/>
                <a:cs typeface="Open Sans"/>
                <a:sym typeface="Open Sans"/>
              </a:defRPr>
            </a:lvl4pPr>
            <a:lvl5pPr marL="0" marR="0" lvl="4" indent="0" algn="r" rtl="0">
              <a:spcBef>
                <a:spcPts val="0"/>
              </a:spcBef>
              <a:buNone/>
              <a:defRPr sz="1200" b="0" i="0" u="none" strike="noStrike" cap="none">
                <a:solidFill>
                  <a:srgbClr val="888888"/>
                </a:solidFill>
                <a:latin typeface="Open Sans"/>
                <a:ea typeface="Open Sans"/>
                <a:cs typeface="Open Sans"/>
                <a:sym typeface="Open Sans"/>
              </a:defRPr>
            </a:lvl5pPr>
            <a:lvl6pPr marL="0" marR="0" lvl="5" indent="0" algn="r" rtl="0">
              <a:spcBef>
                <a:spcPts val="0"/>
              </a:spcBef>
              <a:buNone/>
              <a:defRPr sz="1200" b="0" i="0" u="none" strike="noStrike" cap="none">
                <a:solidFill>
                  <a:srgbClr val="888888"/>
                </a:solidFill>
                <a:latin typeface="Open Sans"/>
                <a:ea typeface="Open Sans"/>
                <a:cs typeface="Open Sans"/>
                <a:sym typeface="Open Sans"/>
              </a:defRPr>
            </a:lvl6pPr>
            <a:lvl7pPr marL="0" marR="0" lvl="6" indent="0" algn="r" rtl="0">
              <a:spcBef>
                <a:spcPts val="0"/>
              </a:spcBef>
              <a:buNone/>
              <a:defRPr sz="1200" b="0" i="0" u="none" strike="noStrike" cap="none">
                <a:solidFill>
                  <a:srgbClr val="888888"/>
                </a:solidFill>
                <a:latin typeface="Open Sans"/>
                <a:ea typeface="Open Sans"/>
                <a:cs typeface="Open Sans"/>
                <a:sym typeface="Open Sans"/>
              </a:defRPr>
            </a:lvl7pPr>
            <a:lvl8pPr marL="0" marR="0" lvl="7" indent="0" algn="r" rtl="0">
              <a:spcBef>
                <a:spcPts val="0"/>
              </a:spcBef>
              <a:buNone/>
              <a:defRPr sz="1200" b="0" i="0" u="none" strike="noStrike" cap="none">
                <a:solidFill>
                  <a:srgbClr val="888888"/>
                </a:solidFill>
                <a:latin typeface="Open Sans"/>
                <a:ea typeface="Open Sans"/>
                <a:cs typeface="Open Sans"/>
                <a:sym typeface="Open Sans"/>
              </a:defRPr>
            </a:lvl8pPr>
            <a:lvl9pPr marL="0" marR="0" lvl="8" indent="0" algn="r" rtl="0">
              <a:spcBef>
                <a:spcPts val="0"/>
              </a:spcBef>
              <a:buNone/>
              <a:defRPr sz="1200" b="0" i="0" u="none" strike="noStrike" cap="none">
                <a:solidFill>
                  <a:srgbClr val="888888"/>
                </a:solidFill>
                <a:latin typeface="Open Sans"/>
                <a:ea typeface="Open Sans"/>
                <a:cs typeface="Open Sans"/>
                <a:sym typeface="Open Sans"/>
              </a:defRPr>
            </a:lvl9pPr>
          </a:lstStyle>
          <a:p>
            <a:pPr marL="0" lvl="0" indent="0" algn="r" rtl="0">
              <a:spcBef>
                <a:spcPts val="0"/>
              </a:spcBef>
              <a:spcAft>
                <a:spcPts val="0"/>
              </a:spcAft>
              <a:buNone/>
            </a:pPr>
            <a:fld id="{00000000-1234-1234-1234-123412341234}" type="slidenum">
              <a:rPr lang="nl-NL"/>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jsCoLM1yEVM?feature=oembed" TargetMode="Externa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
          <p:cNvSpPr txBox="1"/>
          <p:nvPr/>
        </p:nvSpPr>
        <p:spPr>
          <a:xfrm>
            <a:off x="368710" y="1501285"/>
            <a:ext cx="7854138"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7200" b="1" i="1" u="none" strike="noStrike" cap="none"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Calibri"/>
              </a:rPr>
              <a:t>VRIJHEID VAN MENINGSUITING</a:t>
            </a:r>
            <a:endParaRPr lang="nl-NL" sz="7200" i="1" dirty="0">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29" name="Google Shape;129;p10" descr="Text&#10;&#10;Description automatically generated"/>
          <p:cNvPicPr preferRelativeResize="0"/>
          <p:nvPr/>
        </p:nvPicPr>
        <p:blipFill rotWithShape="1">
          <a:blip r:embed="rId3">
            <a:alphaModFix/>
          </a:blip>
          <a:srcRect l="10050" t="42953" r="59164" b="21209"/>
          <a:stretch/>
        </p:blipFill>
        <p:spPr>
          <a:xfrm>
            <a:off x="1026367" y="3054220"/>
            <a:ext cx="3153747" cy="2065176"/>
          </a:xfrm>
          <a:prstGeom prst="rect">
            <a:avLst/>
          </a:prstGeom>
          <a:noFill/>
          <a:ln>
            <a:noFill/>
          </a:ln>
        </p:spPr>
      </p:pic>
      <p:sp>
        <p:nvSpPr>
          <p:cNvPr id="130" name="Google Shape;130;p10"/>
          <p:cNvSpPr txBox="1"/>
          <p:nvPr/>
        </p:nvSpPr>
        <p:spPr>
          <a:xfrm>
            <a:off x="1140269" y="2032727"/>
            <a:ext cx="5304073" cy="766458"/>
          </a:xfrm>
          <a:prstGeom prst="rect">
            <a:avLst/>
          </a:prstGeom>
          <a:noFill/>
          <a:ln>
            <a:noFill/>
          </a:ln>
        </p:spPr>
        <p:txBody>
          <a:bodyPr spcFirstLastPara="1" wrap="square" lIns="25400" tIns="25400" rIns="25400" bIns="25400" anchor="ctr" anchorCtr="0">
            <a:noAutofit/>
          </a:bodyPr>
          <a:lstStyle/>
          <a:p>
            <a:pPr marL="0" marR="0" lvl="0" indent="0" algn="l" rtl="0">
              <a:lnSpc>
                <a:spcPct val="80000"/>
              </a:lnSpc>
              <a:spcBef>
                <a:spcPts val="0"/>
              </a:spcBef>
              <a:spcAft>
                <a:spcPts val="0"/>
              </a:spcAft>
              <a:buNone/>
            </a:pPr>
            <a:r>
              <a:rPr lang="nl-NL" sz="5400" b="1">
                <a:solidFill>
                  <a:srgbClr val="233F92"/>
                </a:solidFill>
                <a:latin typeface="Open Sans Extrabold"/>
                <a:ea typeface="Open Sans Extrabold"/>
                <a:cs typeface="Open Sans Extrabold"/>
                <a:sym typeface="Open Sans ExtraBold"/>
              </a:rPr>
              <a:t>Volg jij ons al?</a:t>
            </a:r>
            <a:endParaRPr sz="5400" b="1">
              <a:solidFill>
                <a:srgbClr val="233F92"/>
              </a:solidFill>
              <a:latin typeface="Open Sans Extrabold"/>
              <a:ea typeface="Open Sans Extrabold"/>
              <a:cs typeface="Open Sans Extrabold"/>
              <a:sym typeface="Open Sans ExtraBold"/>
            </a:endParaRPr>
          </a:p>
        </p:txBody>
      </p:sp>
      <p:pic>
        <p:nvPicPr>
          <p:cNvPr id="131" name="Google Shape;131;p10"/>
          <p:cNvPicPr preferRelativeResize="0"/>
          <p:nvPr/>
        </p:nvPicPr>
        <p:blipFill rotWithShape="1">
          <a:blip r:embed="rId4">
            <a:alphaModFix/>
          </a:blip>
          <a:srcRect/>
          <a:stretch/>
        </p:blipFill>
        <p:spPr>
          <a:xfrm>
            <a:off x="6097280" y="864974"/>
            <a:ext cx="4249641" cy="563416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2"/>
          <p:cNvSpPr txBox="1"/>
          <p:nvPr/>
        </p:nvSpPr>
        <p:spPr>
          <a:xfrm>
            <a:off x="640961" y="1768111"/>
            <a:ext cx="9287094"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5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WAT BETEKENT VRIJHEID </a:t>
            </a:r>
          </a:p>
          <a:p>
            <a:pPr marL="0" marR="0" lvl="0" indent="0" algn="l" rtl="0">
              <a:spcBef>
                <a:spcPts val="0"/>
              </a:spcBef>
              <a:spcAft>
                <a:spcPts val="0"/>
              </a:spcAft>
              <a:buNone/>
            </a:pPr>
            <a:r>
              <a:rPr lang="nl-NL" sz="5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VOOR JOU?</a:t>
            </a:r>
            <a:endParaRPr lang="nl-NL" i="1" dirty="0">
              <a:solidFill>
                <a:srgbClr val="184197"/>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3"/>
          <p:cNvSpPr txBox="1"/>
          <p:nvPr/>
        </p:nvSpPr>
        <p:spPr>
          <a:xfrm>
            <a:off x="545691" y="1882748"/>
            <a:ext cx="6454199"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5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JE MAG NIET ALLES (MEER) ZEGGEN.</a:t>
            </a:r>
            <a:endParaRPr lang="nl-NL" i="1" dirty="0">
              <a:solidFill>
                <a:srgbClr val="18419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6" name="Google Shape;86;p3"/>
          <p:cNvSpPr txBox="1"/>
          <p:nvPr/>
        </p:nvSpPr>
        <p:spPr>
          <a:xfrm>
            <a:off x="545691" y="4194083"/>
            <a:ext cx="3086781"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Eens of oneens?</a:t>
            </a:r>
            <a:endParaRPr dirty="0">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4"/>
          <p:cNvSpPr txBox="1"/>
          <p:nvPr/>
        </p:nvSpPr>
        <p:spPr>
          <a:xfrm>
            <a:off x="427702" y="398206"/>
            <a:ext cx="9210283"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4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DE VRIJHEID VAN MENINGSUITING</a:t>
            </a:r>
            <a:endParaRPr lang="nl-NL" sz="4400" i="1" dirty="0">
              <a:solidFill>
                <a:srgbClr val="18419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3" name="Google Shape;93;p4"/>
          <p:cNvSpPr txBox="1"/>
          <p:nvPr/>
        </p:nvSpPr>
        <p:spPr>
          <a:xfrm>
            <a:off x="427703" y="1621720"/>
            <a:ext cx="9743373" cy="3877944"/>
          </a:xfrm>
          <a:prstGeom prst="rect">
            <a:avLst/>
          </a:prstGeom>
          <a:noFill/>
          <a:ln>
            <a:noFill/>
          </a:ln>
        </p:spPr>
        <p:txBody>
          <a:bodyPr spcFirstLastPara="1" wrap="square" lIns="91425" tIns="45700" rIns="91425" bIns="45700" anchor="t" anchorCtr="0">
            <a:spAutoFit/>
          </a:bodyPr>
          <a:lstStyle/>
          <a:p>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Het recht van vrijheid van meningsuiting betekent dat je alles mag zeggen en schrijven wat je wilt zonder vooraf toestemming te vragen. </a:t>
            </a:r>
            <a:r>
              <a:rPr lang="nl-NL" sz="24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Maar… je mag daarbij geen wetten overtreden!</a:t>
            </a:r>
            <a:endParaRPr lang="nl-NL" sz="2400" i="1"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spcBef>
                <a:spcPts val="0"/>
              </a:spcBef>
              <a:spcAft>
                <a:spcPts val="0"/>
              </a:spcAft>
              <a:buNone/>
            </a:pPr>
            <a:endParaRPr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spcBef>
                <a:spcPts val="0"/>
              </a:spcBef>
              <a:spcAft>
                <a:spcPts val="0"/>
              </a:spcAft>
              <a:buNone/>
            </a:pPr>
            <a:endParaRPr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endParaRPr>
          </a:p>
          <a:p>
            <a:pPr marL="0" marR="0" lvl="0" indent="0" algn="l" rtl="0">
              <a:spcBef>
                <a:spcPts val="0"/>
              </a:spcBef>
              <a:spcAft>
                <a:spcPts val="0"/>
              </a:spcAft>
              <a:buNone/>
            </a:pPr>
            <a:r>
              <a:rPr lang="nl-NL" sz="24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Het is een mensenrecht en een grondrecht:</a:t>
            </a:r>
            <a:endParaRPr b="1" dirty="0">
              <a:latin typeface="Open Sans" panose="020B0606030504020204" pitchFamily="34" charset="0"/>
              <a:ea typeface="Open Sans" panose="020B0606030504020204" pitchFamily="34" charset="0"/>
              <a:cs typeface="Open Sans" panose="020B0606030504020204" pitchFamily="34" charset="0"/>
            </a:endParaRPr>
          </a:p>
          <a:p>
            <a:pPr marL="342900" marR="0" lvl="0" indent="-342900" algn="l" rtl="0">
              <a:spcBef>
                <a:spcPts val="0"/>
              </a:spcBef>
              <a:spcAft>
                <a:spcPts val="0"/>
              </a:spcAft>
              <a:buClr>
                <a:schemeClr val="dk1"/>
              </a:buClr>
              <a:buSzPts val="2400"/>
              <a:buFont typeface="Calibri"/>
              <a:buChar char="-"/>
            </a:pP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Artikel 11: Europees Verdrag voor de Rechten van de Mens</a:t>
            </a:r>
            <a:endParaRPr dirty="0">
              <a:latin typeface="Open Sans" panose="020B0606030504020204" pitchFamily="34" charset="0"/>
              <a:ea typeface="Open Sans" panose="020B0606030504020204" pitchFamily="34" charset="0"/>
              <a:cs typeface="Open Sans" panose="020B0606030504020204" pitchFamily="34" charset="0"/>
            </a:endParaRPr>
          </a:p>
          <a:p>
            <a:pPr marL="342900" indent="-342900">
              <a:buClr>
                <a:schemeClr val="dk1"/>
              </a:buClr>
              <a:buSzPts val="2400"/>
              <a:buFont typeface="Calibri"/>
              <a:buChar char="-"/>
            </a:pP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Artikel 7: Nederlandse grondwet (in combinatie met persvrijheid)</a:t>
            </a:r>
            <a:b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br>
            <a:b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br>
            <a:r>
              <a:rPr lang="nl-NL" sz="20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Lid 1: Niemand heeft voorafgaand verlof nodig om door drukpers gedachten of gevoelens te openbaren, behoudens ieders verantwoordelijkheid voor de wet.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4"/>
          <p:cNvSpPr txBox="1"/>
          <p:nvPr/>
        </p:nvSpPr>
        <p:spPr>
          <a:xfrm>
            <a:off x="427702" y="398206"/>
            <a:ext cx="9210283" cy="14465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4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GRENZEN AAN DE VRIJHEID </a:t>
            </a:r>
          </a:p>
          <a:p>
            <a:pPr marL="0" marR="0" lvl="0" indent="0" algn="l" rtl="0">
              <a:spcBef>
                <a:spcPts val="0"/>
              </a:spcBef>
              <a:spcAft>
                <a:spcPts val="0"/>
              </a:spcAft>
              <a:buNone/>
            </a:pPr>
            <a:r>
              <a:rPr lang="nl-NL" sz="4400" b="1" i="1" dirty="0">
                <a:solidFill>
                  <a:srgbClr val="184197"/>
                </a:solidFill>
                <a:latin typeface="Open Sans" panose="020B0606030504020204" pitchFamily="34" charset="0"/>
                <a:ea typeface="Open Sans" panose="020B0606030504020204" pitchFamily="34" charset="0"/>
                <a:cs typeface="Open Sans" panose="020B0606030504020204" pitchFamily="34" charset="0"/>
                <a:sym typeface="Calibri"/>
              </a:rPr>
              <a:t>VAN MENINGSUITING </a:t>
            </a:r>
          </a:p>
        </p:txBody>
      </p:sp>
      <p:sp>
        <p:nvSpPr>
          <p:cNvPr id="93" name="Google Shape;93;p4"/>
          <p:cNvSpPr txBox="1"/>
          <p:nvPr/>
        </p:nvSpPr>
        <p:spPr>
          <a:xfrm>
            <a:off x="427703" y="2090192"/>
            <a:ext cx="9743373" cy="34162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 het </a:t>
            </a:r>
            <a:r>
              <a:rPr lang="nl-NL" sz="24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Wetboek van Strafrecht </a:t>
            </a: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staat dat het in Nederland niet is toegestaan om iemand bewust te beledigen op basis van ras, godsdienst, levensovertuiging, beperking of seksuele geaardheid. Andere voorbeelden van een beperking van de vrije meningsuiting zijn:</a:t>
            </a:r>
            <a:endParaRPr lang="nl-NL" sz="2400" dirty="0">
              <a:latin typeface="Open Sans" panose="020B0606030504020204" pitchFamily="34" charset="0"/>
              <a:ea typeface="Open Sans" panose="020B0606030504020204" pitchFamily="34" charset="0"/>
              <a:cs typeface="Open Sans" panose="020B0606030504020204" pitchFamily="34" charset="0"/>
            </a:endParaRPr>
          </a:p>
          <a:p>
            <a:pPr marL="342900" marR="0" lvl="0" indent="-342900" algn="l" rtl="0">
              <a:spcBef>
                <a:spcPts val="0"/>
              </a:spcBef>
              <a:spcAft>
                <a:spcPts val="0"/>
              </a:spcAft>
              <a:buClr>
                <a:schemeClr val="dk1"/>
              </a:buClr>
              <a:buSzPts val="2400"/>
              <a:buFont typeface="Arial"/>
              <a:buChar char="•"/>
            </a:pP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artikel 137d – het verbod tot het in het openbaar aanzetten tot discriminatie, haat of geweld tegen leden van groepen;</a:t>
            </a:r>
            <a:endParaRPr lang="nl-NL" sz="2400" dirty="0">
              <a:latin typeface="Open Sans" panose="020B0606030504020204" pitchFamily="34" charset="0"/>
              <a:ea typeface="Open Sans" panose="020B0606030504020204" pitchFamily="34" charset="0"/>
              <a:cs typeface="Open Sans" panose="020B0606030504020204" pitchFamily="34" charset="0"/>
            </a:endParaRPr>
          </a:p>
          <a:p>
            <a:pPr marL="342900" marR="0" lvl="0" indent="-342900" algn="l" rtl="0">
              <a:spcBef>
                <a:spcPts val="0"/>
              </a:spcBef>
              <a:spcAft>
                <a:spcPts val="0"/>
              </a:spcAft>
              <a:buClr>
                <a:schemeClr val="dk1"/>
              </a:buClr>
              <a:buSzPts val="2400"/>
              <a:buFont typeface="Arial"/>
              <a:buChar char="•"/>
            </a:pPr>
            <a:r>
              <a:rPr lang="nl-NL" sz="24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artikelen 131 en 132 – opruien tot geweld en tot het plegen van strafbare feiten.</a:t>
            </a:r>
            <a:endParaRPr lang="nl-NL"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94" name="Google Shape;94;p4"/>
          <p:cNvSpPr txBox="1"/>
          <p:nvPr/>
        </p:nvSpPr>
        <p:spPr>
          <a:xfrm>
            <a:off x="427702" y="5744227"/>
            <a:ext cx="750760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Bron: Amnesty International</a:t>
            </a:r>
            <a:endParaRPr lang="nl-NL" sz="2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83274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6"/>
          <p:cNvPicPr preferRelativeResize="0"/>
          <p:nvPr/>
        </p:nvPicPr>
        <p:blipFill rotWithShape="1">
          <a:blip r:embed="rId3">
            <a:alphaModFix/>
          </a:blip>
          <a:srcRect t="55477"/>
          <a:stretch/>
        </p:blipFill>
        <p:spPr>
          <a:xfrm>
            <a:off x="519472" y="1814051"/>
            <a:ext cx="6987457" cy="3539613"/>
          </a:xfrm>
          <a:prstGeom prst="rect">
            <a:avLst/>
          </a:prstGeom>
          <a:noFill/>
          <a:ln>
            <a:noFill/>
          </a:ln>
        </p:spPr>
      </p:pic>
      <p:pic>
        <p:nvPicPr>
          <p:cNvPr id="3" name="Afbeelding 2">
            <a:extLst>
              <a:ext uri="{FF2B5EF4-FFF2-40B4-BE49-F238E27FC236}">
                <a16:creationId xmlns:a16="http://schemas.microsoft.com/office/drawing/2014/main" id="{7F435FAC-6E2F-D740-95EF-77E87C793A7A}"/>
              </a:ext>
            </a:extLst>
          </p:cNvPr>
          <p:cNvPicPr>
            <a:picLocks noChangeAspect="1"/>
          </p:cNvPicPr>
          <p:nvPr/>
        </p:nvPicPr>
        <p:blipFill>
          <a:blip r:embed="rId4"/>
          <a:stretch>
            <a:fillRect/>
          </a:stretch>
        </p:blipFill>
        <p:spPr>
          <a:xfrm>
            <a:off x="7064965" y="1781313"/>
            <a:ext cx="2580479" cy="35723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7"/>
          <p:cNvPicPr preferRelativeResize="0"/>
          <p:nvPr/>
        </p:nvPicPr>
        <p:blipFill rotWithShape="1">
          <a:blip r:embed="rId3">
            <a:alphaModFix/>
          </a:blip>
          <a:srcRect/>
          <a:stretch/>
        </p:blipFill>
        <p:spPr>
          <a:xfrm>
            <a:off x="5785489" y="3520900"/>
            <a:ext cx="4266567" cy="2866600"/>
          </a:xfrm>
          <a:prstGeom prst="rect">
            <a:avLst/>
          </a:prstGeom>
          <a:noFill/>
          <a:ln>
            <a:noFill/>
          </a:ln>
        </p:spPr>
      </p:pic>
      <p:pic>
        <p:nvPicPr>
          <p:cNvPr id="112" name="Google Shape;112;p7"/>
          <p:cNvPicPr preferRelativeResize="0"/>
          <p:nvPr/>
        </p:nvPicPr>
        <p:blipFill rotWithShape="1">
          <a:blip r:embed="rId4">
            <a:alphaModFix/>
          </a:blip>
          <a:srcRect/>
          <a:stretch/>
        </p:blipFill>
        <p:spPr>
          <a:xfrm>
            <a:off x="575734" y="506243"/>
            <a:ext cx="4963992" cy="4963992"/>
          </a:xfrm>
          <a:prstGeom prst="rect">
            <a:avLst/>
          </a:prstGeom>
          <a:noFill/>
          <a:ln>
            <a:noFill/>
          </a:ln>
        </p:spPr>
      </p:pic>
      <p:pic>
        <p:nvPicPr>
          <p:cNvPr id="3" name="Afbeelding 2">
            <a:extLst>
              <a:ext uri="{FF2B5EF4-FFF2-40B4-BE49-F238E27FC236}">
                <a16:creationId xmlns:a16="http://schemas.microsoft.com/office/drawing/2014/main" id="{9356753A-A7E1-054F-9735-D241ACA4A5DC}"/>
              </a:ext>
            </a:extLst>
          </p:cNvPr>
          <p:cNvPicPr>
            <a:picLocks noChangeAspect="1"/>
          </p:cNvPicPr>
          <p:nvPr/>
        </p:nvPicPr>
        <p:blipFill>
          <a:blip r:embed="rId5"/>
          <a:stretch>
            <a:fillRect/>
          </a:stretch>
        </p:blipFill>
        <p:spPr>
          <a:xfrm>
            <a:off x="6109022" y="506243"/>
            <a:ext cx="3619500" cy="22479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2" name="Online Media 1" descr="DÍT MAG JE TEGENWOORDIG NIET MEER ZEGGEN | Voxpop #84">
            <a:hlinkClick r:id="" action="ppaction://media"/>
            <a:extLst>
              <a:ext uri="{FF2B5EF4-FFF2-40B4-BE49-F238E27FC236}">
                <a16:creationId xmlns:a16="http://schemas.microsoft.com/office/drawing/2014/main" id="{9FD120B5-8DF6-4188-1333-57314D4ED490}"/>
              </a:ext>
            </a:extLst>
          </p:cNvPr>
          <p:cNvPicPr>
            <a:picLocks noRot="1" noChangeAspect="1"/>
          </p:cNvPicPr>
          <p:nvPr>
            <a:videoFile r:link="rId1"/>
          </p:nvPr>
        </p:nvPicPr>
        <p:blipFill>
          <a:blip r:embed="rId4"/>
          <a:stretch>
            <a:fillRect/>
          </a:stretch>
        </p:blipFill>
        <p:spPr>
          <a:xfrm>
            <a:off x="468225" y="402100"/>
            <a:ext cx="9138230" cy="5163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9"/>
          <p:cNvSpPr txBox="1"/>
          <p:nvPr/>
        </p:nvSpPr>
        <p:spPr>
          <a:xfrm>
            <a:off x="1140269" y="2032727"/>
            <a:ext cx="5304073" cy="766458"/>
          </a:xfrm>
          <a:prstGeom prst="rect">
            <a:avLst/>
          </a:prstGeom>
          <a:noFill/>
          <a:ln>
            <a:noFill/>
          </a:ln>
        </p:spPr>
        <p:txBody>
          <a:bodyPr spcFirstLastPara="1" wrap="square" lIns="25400" tIns="25400" rIns="25400" bIns="25400" anchor="ctr" anchorCtr="0">
            <a:noAutofit/>
          </a:bodyPr>
          <a:lstStyle/>
          <a:p>
            <a:pPr marL="0" marR="0" lvl="0" indent="0" algn="l" rtl="0">
              <a:lnSpc>
                <a:spcPct val="80000"/>
              </a:lnSpc>
              <a:spcBef>
                <a:spcPts val="0"/>
              </a:spcBef>
              <a:spcAft>
                <a:spcPts val="0"/>
              </a:spcAft>
              <a:buNone/>
            </a:pPr>
            <a:r>
              <a:rPr lang="nl-NL" sz="5400" b="1">
                <a:solidFill>
                  <a:srgbClr val="233F92"/>
                </a:solidFill>
                <a:latin typeface="Open Sans Extrabold"/>
                <a:ea typeface="Open Sans Extrabold"/>
                <a:cs typeface="Open Sans Extrabold"/>
                <a:sym typeface="Open Sans ExtraBold"/>
              </a:rPr>
              <a:t>Volg jij ons al?</a:t>
            </a:r>
            <a:endParaRPr sz="5400" b="1">
              <a:solidFill>
                <a:srgbClr val="233F92"/>
              </a:solidFill>
              <a:latin typeface="Open Sans Extrabold"/>
              <a:ea typeface="Open Sans Extrabold"/>
              <a:cs typeface="Open Sans Extrabold"/>
              <a:sym typeface="Open Sans ExtraBold"/>
            </a:endParaRPr>
          </a:p>
        </p:txBody>
      </p:sp>
      <p:pic>
        <p:nvPicPr>
          <p:cNvPr id="124" name="Google Shape;124;p9"/>
          <p:cNvPicPr preferRelativeResize="0"/>
          <p:nvPr/>
        </p:nvPicPr>
        <p:blipFill rotWithShape="1">
          <a:blip r:embed="rId3">
            <a:alphaModFix/>
          </a:blip>
          <a:srcRect/>
          <a:stretch/>
        </p:blipFill>
        <p:spPr>
          <a:xfrm>
            <a:off x="6097280" y="6752590"/>
            <a:ext cx="4249641" cy="563416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218</Words>
  <Application>Microsoft Macintosh PowerPoint</Application>
  <PresentationFormat>Breedbeeld</PresentationFormat>
  <Paragraphs>23</Paragraphs>
  <Slides>10</Slides>
  <Notes>10</Notes>
  <HiddenSlides>0</HiddenSlides>
  <MMClips>1</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10</vt:i4>
      </vt:variant>
    </vt:vector>
  </HeadingPairs>
  <TitlesOfParts>
    <vt:vector size="18" baseType="lpstr">
      <vt:lpstr>Open Sans Semibold</vt:lpstr>
      <vt:lpstr>Open Sans Semibold</vt:lpstr>
      <vt:lpstr>Open Sans ExtraBold</vt:lpstr>
      <vt:lpstr>Open Sans</vt:lpstr>
      <vt:lpstr>Calibri</vt:lpstr>
      <vt:lpstr>Open Sans ExtraBold</vt:lpstr>
      <vt:lpstr>Arial</vt:lpstr>
      <vt:lpstr>Office Theme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Tim de Leeuw</dc:creator>
  <cp:lastModifiedBy>Niels Dekker</cp:lastModifiedBy>
  <cp:revision>6</cp:revision>
  <dcterms:created xsi:type="dcterms:W3CDTF">2023-03-06T14:28:35Z</dcterms:created>
  <dcterms:modified xsi:type="dcterms:W3CDTF">2024-03-12T13:25:42Z</dcterms:modified>
</cp:coreProperties>
</file>